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300" r:id="rId10"/>
    <p:sldId id="296" r:id="rId11"/>
    <p:sldId id="301" r:id="rId12"/>
    <p:sldId id="304" r:id="rId13"/>
    <p:sldId id="302" r:id="rId14"/>
    <p:sldId id="303" r:id="rId15"/>
    <p:sldId id="305" r:id="rId16"/>
    <p:sldId id="298" r:id="rId17"/>
    <p:sldId id="306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07" r:id="rId27"/>
    <p:sldId id="316" r:id="rId28"/>
    <p:sldId id="317" r:id="rId29"/>
    <p:sldId id="318" r:id="rId30"/>
    <p:sldId id="299" r:id="rId31"/>
    <p:sldId id="319" r:id="rId32"/>
    <p:sldId id="324" r:id="rId33"/>
    <p:sldId id="322" r:id="rId34"/>
    <p:sldId id="325" r:id="rId35"/>
    <p:sldId id="326" r:id="rId36"/>
    <p:sldId id="327" r:id="rId37"/>
    <p:sldId id="323" r:id="rId38"/>
    <p:sldId id="287" r:id="rId39"/>
    <p:sldId id="288" r:id="rId40"/>
    <p:sldId id="281" r:id="rId41"/>
    <p:sldId id="279" r:id="rId42"/>
    <p:sldId id="289" r:id="rId43"/>
    <p:sldId id="282" r:id="rId44"/>
    <p:sldId id="280" r:id="rId45"/>
    <p:sldId id="290" r:id="rId46"/>
    <p:sldId id="283" r:id="rId47"/>
    <p:sldId id="276" r:id="rId48"/>
    <p:sldId id="292" r:id="rId49"/>
    <p:sldId id="284" r:id="rId50"/>
    <p:sldId id="277" r:id="rId51"/>
    <p:sldId id="293" r:id="rId52"/>
    <p:sldId id="285" r:id="rId53"/>
    <p:sldId id="278" r:id="rId54"/>
    <p:sldId id="294" r:id="rId55"/>
    <p:sldId id="295" r:id="rId56"/>
    <p:sldId id="286" r:id="rId57"/>
    <p:sldId id="275" r:id="rId58"/>
    <p:sldId id="264" r:id="rId59"/>
    <p:sldId id="265" r:id="rId60"/>
    <p:sldId id="271" r:id="rId61"/>
    <p:sldId id="272" r:id="rId62"/>
    <p:sldId id="273" r:id="rId63"/>
    <p:sldId id="274" r:id="rId64"/>
    <p:sldId id="268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53" autoAdjust="0"/>
    <p:restoredTop sz="94660"/>
  </p:normalViewPr>
  <p:slideViewPr>
    <p:cSldViewPr snapToGrid="0">
      <p:cViewPr>
        <p:scale>
          <a:sx n="70" d="100"/>
          <a:sy n="70" d="100"/>
        </p:scale>
        <p:origin x="763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30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Future Work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4693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516252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A - NEO 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CF8FA-D58E-4897-83AE-356D2860B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9999"/>
            <a:ext cx="7557994" cy="5400000"/>
          </a:xfr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Fields Only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(future work)</a:t>
            </a:r>
            <a:endParaRPr lang="en-CA" dirty="0"/>
          </a:p>
          <a:p>
            <a:pPr lvl="0"/>
            <a:r>
              <a:rPr lang="en-US" dirty="0"/>
              <a:t>NPC Level 6 Authorized (future work)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Fields Only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2217</TotalTime>
  <Words>1823</Words>
  <Application>Microsoft Office PowerPoint</Application>
  <PresentationFormat>Widescreen</PresentationFormat>
  <Paragraphs>677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Consolas</vt:lpstr>
      <vt:lpstr>Trebuchet MS</vt:lpstr>
      <vt:lpstr>Wingdings 3</vt:lpstr>
      <vt:lpstr>Facet</vt:lpstr>
      <vt:lpstr>NEO Persistable Classes 1.0  An Efficient Object-Oriented Framework for C#.NEO Smart Contract Development</vt:lpstr>
      <vt:lpstr>Agenda</vt:lpstr>
      <vt:lpstr>1. Purpose</vt:lpstr>
      <vt:lpstr>2. Scenario</vt:lpstr>
      <vt:lpstr>3. Problem</vt:lpstr>
      <vt:lpstr>4. Analysis</vt:lpstr>
      <vt:lpstr>5. Options</vt:lpstr>
      <vt:lpstr>6. Solution</vt:lpstr>
      <vt:lpstr>NPC Level 0 Fields Only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Future Work</vt:lpstr>
      <vt:lpstr>9. Summary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81</cp:revision>
  <dcterms:created xsi:type="dcterms:W3CDTF">2018-02-17T03:03:23Z</dcterms:created>
  <dcterms:modified xsi:type="dcterms:W3CDTF">2018-02-24T13:44:38Z</dcterms:modified>
</cp:coreProperties>
</file>